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1104" y="-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оугольник 6"/>
          <p:cNvSpPr/>
          <p:nvPr/>
        </p:nvSpPr>
        <p:spPr bwMode="white">
          <a:xfrm>
            <a:off x="0" y="5971032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Прямоугольник 9"/>
          <p:cNvSpPr/>
          <p:nvPr/>
        </p:nvSpPr>
        <p:spPr>
          <a:xfrm>
            <a:off x="-9144" y="6053328"/>
            <a:ext cx="2249424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Прямоугольник 10"/>
          <p:cNvSpPr/>
          <p:nvPr/>
        </p:nvSpPr>
        <p:spPr>
          <a:xfrm>
            <a:off x="2359152" y="6044184"/>
            <a:ext cx="6784848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Заголовок 7"/>
          <p:cNvSpPr>
            <a:spLocks noGrp="1"/>
          </p:cNvSpPr>
          <p:nvPr>
            <p:ph type="ctrTitle"/>
          </p:nvPr>
        </p:nvSpPr>
        <p:spPr>
          <a:xfrm>
            <a:off x="2362200" y="4038600"/>
            <a:ext cx="6477000" cy="1828800"/>
          </a:xfrm>
        </p:spPr>
        <p:txBody>
          <a:bodyPr anchor="b"/>
          <a:lstStyle>
            <a:lvl1pPr>
              <a:defRPr cap="all" baseline="0"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9" name="Подзаголовок 8"/>
          <p:cNvSpPr>
            <a:spLocks noGrp="1"/>
          </p:cNvSpPr>
          <p:nvPr>
            <p:ph type="subTitle" idx="1"/>
          </p:nvPr>
        </p:nvSpPr>
        <p:spPr>
          <a:xfrm>
            <a:off x="2362200" y="6050037"/>
            <a:ext cx="6705600" cy="685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600">
                <a:solidFill>
                  <a:srgbClr val="FFFFFF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28" name="Дата 27"/>
          <p:cNvSpPr>
            <a:spLocks noGrp="1"/>
          </p:cNvSpPr>
          <p:nvPr>
            <p:ph type="dt" sz="half" idx="10"/>
          </p:nvPr>
        </p:nvSpPr>
        <p:spPr>
          <a:xfrm>
            <a:off x="76200" y="6068699"/>
            <a:ext cx="2057400" cy="685800"/>
          </a:xfrm>
        </p:spPr>
        <p:txBody>
          <a:bodyPr>
            <a:noAutofit/>
          </a:bodyPr>
          <a:lstStyle>
            <a:lvl1pPr algn="ctr">
              <a:defRPr sz="2000">
                <a:solidFill>
                  <a:srgbClr val="FFFFFF"/>
                </a:solidFill>
              </a:defRPr>
            </a:lvl1pPr>
          </a:lstStyle>
          <a:p>
            <a:fld id="{5B106E36-FD25-4E2D-B0AA-010F637433A0}" type="datetimeFigureOut">
              <a:rPr lang="ru-RU" smtClean="0"/>
              <a:pPr/>
              <a:t>16.08.2015</a:t>
            </a:fld>
            <a:endParaRPr lang="ru-RU"/>
          </a:p>
        </p:txBody>
      </p:sp>
      <p:sp>
        <p:nvSpPr>
          <p:cNvPr id="17" name="Нижний колонтитул 16"/>
          <p:cNvSpPr>
            <a:spLocks noGrp="1"/>
          </p:cNvSpPr>
          <p:nvPr>
            <p:ph type="ftr" sz="quarter" idx="11"/>
          </p:nvPr>
        </p:nvSpPr>
        <p:spPr>
          <a:xfrm>
            <a:off x="2085393" y="236538"/>
            <a:ext cx="5867400" cy="365125"/>
          </a:xfrm>
        </p:spPr>
        <p:txBody>
          <a:bodyPr/>
          <a:lstStyle>
            <a:lvl1pPr algn="r">
              <a:defRPr>
                <a:solidFill>
                  <a:schemeClr val="tx2"/>
                </a:solidFill>
              </a:defRPr>
            </a:lvl1pPr>
          </a:lstStyle>
          <a:p>
            <a:endParaRPr lang="ru-RU"/>
          </a:p>
        </p:txBody>
      </p:sp>
      <p:sp>
        <p:nvSpPr>
          <p:cNvPr id="29" name="Номер слайда 28"/>
          <p:cNvSpPr>
            <a:spLocks noGrp="1"/>
          </p:cNvSpPr>
          <p:nvPr>
            <p:ph type="sldNum" sz="quarter" idx="12"/>
          </p:nvPr>
        </p:nvSpPr>
        <p:spPr>
          <a:xfrm>
            <a:off x="8001000" y="228600"/>
            <a:ext cx="8382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8153400" cy="990600"/>
          </a:xfrm>
        </p:spPr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16.08.2015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8" name="Содержимое 7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8153400" cy="4495800"/>
          </a:xfrm>
        </p:spPr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Заголовок раздела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1371600" y="2743200"/>
            <a:ext cx="7123113" cy="1673225"/>
          </a:xfrm>
        </p:spPr>
        <p:txBody>
          <a:bodyPr anchor="t"/>
          <a:lstStyle>
            <a:lvl1pPr marL="0" indent="0">
              <a:buNone/>
              <a:defRPr sz="280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7" name="Прямоугольник 6"/>
          <p:cNvSpPr/>
          <p:nvPr/>
        </p:nvSpPr>
        <p:spPr bwMode="white">
          <a:xfrm>
            <a:off x="0" y="1524000"/>
            <a:ext cx="9144000" cy="114300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Прямоугольник 7"/>
          <p:cNvSpPr/>
          <p:nvPr/>
        </p:nvSpPr>
        <p:spPr>
          <a:xfrm>
            <a:off x="0" y="1600200"/>
            <a:ext cx="1295400" cy="990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Прямоугольник 8"/>
          <p:cNvSpPr/>
          <p:nvPr/>
        </p:nvSpPr>
        <p:spPr>
          <a:xfrm>
            <a:off x="1371600" y="1600200"/>
            <a:ext cx="7772400" cy="990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371600" y="1600200"/>
            <a:ext cx="7620000" cy="990600"/>
          </a:xfrm>
        </p:spPr>
        <p:txBody>
          <a:bodyPr/>
          <a:lstStyle>
            <a:lvl1pPr algn="l">
              <a:buNone/>
              <a:defRPr sz="4400" b="0" cap="none">
                <a:solidFill>
                  <a:srgbClr val="FFFFFF"/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2" name="Дата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16.08.2015</a:t>
            </a:fld>
            <a:endParaRPr lang="ru-RU"/>
          </a:p>
        </p:txBody>
      </p:sp>
      <p:sp>
        <p:nvSpPr>
          <p:cNvPr id="13" name="Номер слайда 12"/>
          <p:cNvSpPr>
            <a:spLocks noGrp="1"/>
          </p:cNvSpPr>
          <p:nvPr>
            <p:ph type="sldNum" sz="quarter" idx="11"/>
          </p:nvPr>
        </p:nvSpPr>
        <p:spPr>
          <a:xfrm>
            <a:off x="0" y="1752600"/>
            <a:ext cx="1295400" cy="701676"/>
          </a:xfrm>
        </p:spPr>
        <p:txBody>
          <a:bodyPr>
            <a:noAutofit/>
          </a:bodyPr>
          <a:lstStyle>
            <a:lvl1pPr>
              <a:defRPr sz="2400">
                <a:solidFill>
                  <a:srgbClr val="FFFFFF"/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4" name="Нижний колонтитул 13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ru-RU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9" name="Содержимое 8"/>
          <p:cNvSpPr>
            <a:spLocks noGrp="1"/>
          </p:cNvSpPr>
          <p:nvPr>
            <p:ph sz="quarter" idx="1"/>
          </p:nvPr>
        </p:nvSpPr>
        <p:spPr>
          <a:xfrm>
            <a:off x="609600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11" name="Содержимое 10"/>
          <p:cNvSpPr>
            <a:spLocks noGrp="1"/>
          </p:cNvSpPr>
          <p:nvPr>
            <p:ph sz="quarter" idx="2"/>
          </p:nvPr>
        </p:nvSpPr>
        <p:spPr>
          <a:xfrm>
            <a:off x="4844901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8" name="Дата 7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5B106E36-FD25-4E2D-B0AA-010F637433A0}" type="datetimeFigureOut">
              <a:rPr lang="ru-RU" smtClean="0"/>
              <a:pPr/>
              <a:t>16.08.2015</a:t>
            </a:fld>
            <a:endParaRPr lang="ru-RU"/>
          </a:p>
        </p:txBody>
      </p:sp>
      <p:sp>
        <p:nvSpPr>
          <p:cNvPr id="10" name="Номер слайда 9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2" name="Нижний колонтитул 11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33400" y="273050"/>
            <a:ext cx="8153400" cy="86995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1" name="Содержимое 10"/>
          <p:cNvSpPr>
            <a:spLocks noGrp="1"/>
          </p:cNvSpPr>
          <p:nvPr>
            <p:ph sz="quarter" idx="2"/>
          </p:nvPr>
        </p:nvSpPr>
        <p:spPr>
          <a:xfrm>
            <a:off x="609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13" name="Содержимое 12"/>
          <p:cNvSpPr>
            <a:spLocks noGrp="1"/>
          </p:cNvSpPr>
          <p:nvPr>
            <p:ph sz="quarter" idx="4"/>
          </p:nvPr>
        </p:nvSpPr>
        <p:spPr>
          <a:xfrm>
            <a:off x="4800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10" name="Дата 9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5B106E36-FD25-4E2D-B0AA-010F637433A0}" type="datetimeFigureOut">
              <a:rPr lang="ru-RU" smtClean="0"/>
              <a:pPr/>
              <a:t>16.08.2015</a:t>
            </a:fld>
            <a:endParaRPr lang="ru-RU"/>
          </a:p>
        </p:txBody>
      </p:sp>
      <p:sp>
        <p:nvSpPr>
          <p:cNvPr id="12" name="Номер слайда 11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4" name="Нижний колонтитул 13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ru-RU"/>
          </a:p>
        </p:txBody>
      </p:sp>
      <p:sp>
        <p:nvSpPr>
          <p:cNvPr id="16" name="Текст 15"/>
          <p:cNvSpPr>
            <a:spLocks noGrp="1"/>
          </p:cNvSpPr>
          <p:nvPr>
            <p:ph type="body" sz="quarter" idx="1"/>
          </p:nvPr>
        </p:nvSpPr>
        <p:spPr>
          <a:xfrm>
            <a:off x="609600" y="1752600"/>
            <a:ext cx="3886200" cy="640080"/>
          </a:xfrm>
          <a:solidFill>
            <a:schemeClr val="accent2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15" name="Текст 14"/>
          <p:cNvSpPr>
            <a:spLocks noGrp="1"/>
          </p:cNvSpPr>
          <p:nvPr>
            <p:ph type="body" sz="quarter" idx="3"/>
          </p:nvPr>
        </p:nvSpPr>
        <p:spPr>
          <a:xfrm>
            <a:off x="4800600" y="1752600"/>
            <a:ext cx="3886200" cy="640080"/>
          </a:xfrm>
          <a:solidFill>
            <a:schemeClr val="accent4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16.08.2015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16.08.2015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>
          <a:xfrm>
            <a:off x="0" y="6248400"/>
            <a:ext cx="5334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273050"/>
            <a:ext cx="8077200" cy="869950"/>
          </a:xfrm>
        </p:spPr>
        <p:txBody>
          <a:bodyPr anchor="ctr"/>
          <a:lstStyle>
            <a:lvl1pPr algn="l">
              <a:buNone/>
              <a:defRPr sz="4400" b="0"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16.08.2015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609600" y="1752600"/>
            <a:ext cx="1600200" cy="4343400"/>
          </a:xfrm>
          <a:ln w="50800" cap="sq" cmpd="dbl" algn="ctr">
            <a:solidFill>
              <a:schemeClr val="accent2"/>
            </a:solidFill>
            <a:prstDash val="solid"/>
            <a:miter lim="800000"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lIns="137160" tIns="182880" rIns="137160" bIns="91440"/>
          <a:lstStyle>
            <a:lvl1pPr marL="0" indent="0">
              <a:spcAft>
                <a:spcPts val="1000"/>
              </a:spcAft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9" name="Содержимое 8"/>
          <p:cNvSpPr>
            <a:spLocks noGrp="1"/>
          </p:cNvSpPr>
          <p:nvPr>
            <p:ph sz="quarter" idx="1"/>
          </p:nvPr>
        </p:nvSpPr>
        <p:spPr>
          <a:xfrm>
            <a:off x="2362200" y="1752600"/>
            <a:ext cx="6400800" cy="4419600"/>
          </a:xfrm>
        </p:spPr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600200" y="5486400"/>
            <a:ext cx="7315200" cy="685800"/>
          </a:xfrm>
        </p:spPr>
        <p:txBody>
          <a:bodyPr/>
          <a:lstStyle>
            <a:lvl1pPr marL="0" indent="0">
              <a:buFontTx/>
              <a:buNone/>
              <a:defRPr sz="1700"/>
            </a:lvl1pPr>
            <a:lvl2pPr>
              <a:buFontTx/>
              <a:buNone/>
              <a:defRPr sz="1200"/>
            </a:lvl2pPr>
            <a:lvl3pPr>
              <a:buFontTx/>
              <a:buNone/>
              <a:defRPr sz="1000"/>
            </a:lvl3pPr>
            <a:lvl4pPr>
              <a:buFontTx/>
              <a:buNone/>
              <a:defRPr sz="900"/>
            </a:lvl4pPr>
            <a:lvl5pPr>
              <a:buFontTx/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8" name="Прямоугольник 7"/>
          <p:cNvSpPr/>
          <p:nvPr/>
        </p:nvSpPr>
        <p:spPr bwMode="white">
          <a:xfrm>
            <a:off x="-9144" y="4572000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Прямоугольник 8"/>
          <p:cNvSpPr/>
          <p:nvPr/>
        </p:nvSpPr>
        <p:spPr>
          <a:xfrm>
            <a:off x="-9144" y="4663440"/>
            <a:ext cx="1463040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Прямоугольник 9"/>
          <p:cNvSpPr/>
          <p:nvPr/>
        </p:nvSpPr>
        <p:spPr>
          <a:xfrm>
            <a:off x="1545336" y="4654296"/>
            <a:ext cx="7598664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600200" y="4648200"/>
            <a:ext cx="7315200" cy="685800"/>
          </a:xfrm>
        </p:spPr>
        <p:txBody>
          <a:bodyPr anchor="ctr"/>
          <a:lstStyle>
            <a:lvl1pPr algn="l">
              <a:buNone/>
              <a:defRPr sz="2800" b="0">
                <a:solidFill>
                  <a:srgbClr val="FFFFFF"/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1" name="Прямоугольник 10"/>
          <p:cNvSpPr/>
          <p:nvPr/>
        </p:nvSpPr>
        <p:spPr bwMode="white">
          <a:xfrm>
            <a:off x="1447800" y="0"/>
            <a:ext cx="100584" cy="6867144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Дата 11"/>
          <p:cNvSpPr>
            <a:spLocks noGrp="1"/>
          </p:cNvSpPr>
          <p:nvPr>
            <p:ph type="dt" sz="half" idx="10"/>
          </p:nvPr>
        </p:nvSpPr>
        <p:spPr>
          <a:xfrm>
            <a:off x="6248400" y="6248400"/>
            <a:ext cx="2667000" cy="365125"/>
          </a:xfrm>
        </p:spPr>
        <p:txBody>
          <a:bodyPr rtlCol="0"/>
          <a:lstStyle/>
          <a:p>
            <a:fld id="{5B106E36-FD25-4E2D-B0AA-010F637433A0}" type="datetimeFigureOut">
              <a:rPr lang="ru-RU" smtClean="0"/>
              <a:pPr/>
              <a:t>16.08.2015</a:t>
            </a:fld>
            <a:endParaRPr lang="ru-RU"/>
          </a:p>
        </p:txBody>
      </p:sp>
      <p:sp>
        <p:nvSpPr>
          <p:cNvPr id="13" name="Номер слайда 12"/>
          <p:cNvSpPr>
            <a:spLocks noGrp="1"/>
          </p:cNvSpPr>
          <p:nvPr>
            <p:ph type="sldNum" sz="quarter" idx="11"/>
          </p:nvPr>
        </p:nvSpPr>
        <p:spPr>
          <a:xfrm>
            <a:off x="0" y="4667249"/>
            <a:ext cx="1447800" cy="663578"/>
          </a:xfrm>
        </p:spPr>
        <p:txBody>
          <a:bodyPr rtlCol="0"/>
          <a:lstStyle>
            <a:lvl1pPr>
              <a:defRPr sz="2800"/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4" name="Нижний колонтитул 13"/>
          <p:cNvSpPr>
            <a:spLocks noGrp="1"/>
          </p:cNvSpPr>
          <p:nvPr>
            <p:ph type="ftr" sz="quarter" idx="12"/>
          </p:nvPr>
        </p:nvSpPr>
        <p:spPr>
          <a:xfrm>
            <a:off x="1600200" y="6248206"/>
            <a:ext cx="4572000" cy="365125"/>
          </a:xfrm>
        </p:spPr>
        <p:txBody>
          <a:bodyPr rtlCol="0"/>
          <a:lstStyle/>
          <a:p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560576" y="0"/>
            <a:ext cx="7583424" cy="4568952"/>
          </a:xfrm>
          <a:solidFill>
            <a:schemeClr val="accent1">
              <a:tint val="40000"/>
            </a:schemeClr>
          </a:solidFill>
          <a:ln>
            <a:noFill/>
          </a:ln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ru-RU" smtClean="0"/>
              <a:t>Вставка рисунка</a:t>
            </a:r>
            <a:endParaRPr kumimoji="0" lang="en-US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16.08.2015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Вертикальный заголовок и текст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553200" y="609600"/>
            <a:ext cx="2057400" cy="5516563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609600"/>
            <a:ext cx="5562600" cy="5516564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>
          <a:xfrm>
            <a:off x="6553200" y="6248402"/>
            <a:ext cx="2209800" cy="365125"/>
          </a:xfrm>
        </p:spPr>
        <p:txBody>
          <a:bodyPr/>
          <a:lstStyle/>
          <a:p>
            <a:fld id="{5B106E36-FD25-4E2D-B0AA-010F637433A0}" type="datetimeFigureOut">
              <a:rPr lang="ru-RU" smtClean="0"/>
              <a:pPr/>
              <a:t>16.08.2015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>
          <a:xfrm>
            <a:off x="457201" y="6248207"/>
            <a:ext cx="5573483" cy="365125"/>
          </a:xfrm>
        </p:spPr>
        <p:txBody>
          <a:bodyPr/>
          <a:lstStyle/>
          <a:p>
            <a:endParaRPr lang="ru-RU"/>
          </a:p>
        </p:txBody>
      </p:sp>
      <p:sp>
        <p:nvSpPr>
          <p:cNvPr id="7" name="Прямоугольник 6"/>
          <p:cNvSpPr/>
          <p:nvPr/>
        </p:nvSpPr>
        <p:spPr bwMode="white">
          <a:xfrm>
            <a:off x="6096318" y="0"/>
            <a:ext cx="320040" cy="6858000"/>
          </a:xfrm>
          <a:prstGeom prst="rect">
            <a:avLst/>
          </a:prstGeom>
          <a:solidFill>
            <a:srgbClr val="FFFFFF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Прямоугольник 7"/>
          <p:cNvSpPr/>
          <p:nvPr/>
        </p:nvSpPr>
        <p:spPr>
          <a:xfrm>
            <a:off x="6142038" y="609600"/>
            <a:ext cx="228600" cy="6248400"/>
          </a:xfrm>
          <a:prstGeom prst="rect">
            <a:avLst/>
          </a:prstGeom>
          <a:solidFill>
            <a:schemeClr val="accent1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Прямоугольник 8"/>
          <p:cNvSpPr/>
          <p:nvPr/>
        </p:nvSpPr>
        <p:spPr>
          <a:xfrm>
            <a:off x="6142038" y="0"/>
            <a:ext cx="228600" cy="533400"/>
          </a:xfrm>
          <a:prstGeom prst="rect">
            <a:avLst/>
          </a:prstGeom>
          <a:solidFill>
            <a:schemeClr val="accent2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>
          <a:xfrm rot="5400000">
            <a:off x="5989638" y="144462"/>
            <a:ext cx="533400" cy="244476"/>
          </a:xfrm>
        </p:spPr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Заголовок 21"/>
          <p:cNvSpPr>
            <a:spLocks noGrp="1"/>
          </p:cNvSpPr>
          <p:nvPr>
            <p:ph type="title"/>
          </p:nvPr>
        </p:nvSpPr>
        <p:spPr>
          <a:xfrm>
            <a:off x="609600" y="228600"/>
            <a:ext cx="8153400" cy="9906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3" name="Текст 12"/>
          <p:cNvSpPr>
            <a:spLocks noGrp="1"/>
          </p:cNvSpPr>
          <p:nvPr>
            <p:ph type="body" idx="1"/>
          </p:nvPr>
        </p:nvSpPr>
        <p:spPr>
          <a:xfrm>
            <a:off x="612648" y="1600200"/>
            <a:ext cx="8153400" cy="452628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14" name="Дата 13"/>
          <p:cNvSpPr>
            <a:spLocks noGrp="1"/>
          </p:cNvSpPr>
          <p:nvPr>
            <p:ph type="dt" sz="half" idx="2"/>
          </p:nvPr>
        </p:nvSpPr>
        <p:spPr>
          <a:xfrm>
            <a:off x="6096000" y="6248400"/>
            <a:ext cx="2667000" cy="365125"/>
          </a:xfrm>
          <a:prstGeom prst="rect">
            <a:avLst/>
          </a:prstGeom>
        </p:spPr>
        <p:txBody>
          <a:bodyPr vert="horz" anchor="ctr" anchorCtr="0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5B106E36-FD25-4E2D-B0AA-010F637433A0}" type="datetimeFigureOut">
              <a:rPr lang="ru-RU" smtClean="0"/>
              <a:pPr/>
              <a:t>16.08.2015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3"/>
          </p:nvPr>
        </p:nvSpPr>
        <p:spPr>
          <a:xfrm>
            <a:off x="609600" y="6248206"/>
            <a:ext cx="5421083" cy="365125"/>
          </a:xfrm>
          <a:prstGeom prst="rect">
            <a:avLst/>
          </a:prstGeom>
        </p:spPr>
        <p:txBody>
          <a:bodyPr vert="horz" anchor="ctr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ru-RU"/>
          </a:p>
        </p:txBody>
      </p:sp>
      <p:sp>
        <p:nvSpPr>
          <p:cNvPr id="7" name="Прямоугольник 6"/>
          <p:cNvSpPr/>
          <p:nvPr/>
        </p:nvSpPr>
        <p:spPr bwMode="white">
          <a:xfrm>
            <a:off x="0" y="1234440"/>
            <a:ext cx="9144000" cy="32004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Прямоугольник 7"/>
          <p:cNvSpPr/>
          <p:nvPr/>
        </p:nvSpPr>
        <p:spPr>
          <a:xfrm>
            <a:off x="0" y="1280160"/>
            <a:ext cx="533400" cy="228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Прямоугольник 8"/>
          <p:cNvSpPr/>
          <p:nvPr/>
        </p:nvSpPr>
        <p:spPr>
          <a:xfrm>
            <a:off x="590550" y="1280160"/>
            <a:ext cx="8553450" cy="228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3" name="Номер слайда 22"/>
          <p:cNvSpPr>
            <a:spLocks noGrp="1"/>
          </p:cNvSpPr>
          <p:nvPr>
            <p:ph type="sldNum" sz="quarter" idx="4"/>
          </p:nvPr>
        </p:nvSpPr>
        <p:spPr>
          <a:xfrm>
            <a:off x="0" y="1272222"/>
            <a:ext cx="533400" cy="244476"/>
          </a:xfrm>
          <a:prstGeom prst="rect">
            <a:avLst/>
          </a:prstGeom>
        </p:spPr>
        <p:txBody>
          <a:bodyPr vert="horz" anchor="ctr" anchorCtr="0">
            <a:normAutofit/>
          </a:bodyPr>
          <a:lstStyle>
            <a:lvl1pPr algn="ctr" eaLnBrk="1" latinLnBrk="0" hangingPunct="1">
              <a:defRPr kumimoji="0" sz="1400" b="1">
                <a:solidFill>
                  <a:srgbClr val="FFFFFF"/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rtl="0" eaLnBrk="1" latinLnBrk="0" hangingPunct="1">
        <a:spcBef>
          <a:spcPct val="0"/>
        </a:spcBef>
        <a:buNone/>
        <a:defRPr kumimoji="0" sz="44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20040" indent="-320040" algn="l" rtl="0" eaLnBrk="1" latinLnBrk="0" hangingPunct="1">
        <a:spcBef>
          <a:spcPts val="700"/>
        </a:spcBef>
        <a:buClr>
          <a:schemeClr val="accent2"/>
        </a:buClr>
        <a:buSzPct val="60000"/>
        <a:buFont typeface="Wingdings"/>
        <a:buChar char=""/>
        <a:defRPr kumimoji="0" sz="29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l" rtl="0" eaLnBrk="1" latinLnBrk="0" hangingPunct="1">
        <a:spcBef>
          <a:spcPts val="550"/>
        </a:spcBef>
        <a:buClr>
          <a:schemeClr val="accent1"/>
        </a:buClr>
        <a:buSzPct val="70000"/>
        <a:buFont typeface="Wingdings 2"/>
        <a:buChar char="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28600" algn="l" rtl="0" eaLnBrk="1" latinLnBrk="0" hangingPunct="1">
        <a:spcBef>
          <a:spcPts val="500"/>
        </a:spcBef>
        <a:buClr>
          <a:schemeClr val="accent2"/>
        </a:buClr>
        <a:buSzPct val="75000"/>
        <a:buFont typeface="Wingdings"/>
        <a:buChar char="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indent="-228600" algn="l" rtl="0" eaLnBrk="1" latinLnBrk="0" hangingPunct="1">
        <a:spcBef>
          <a:spcPts val="400"/>
        </a:spcBef>
        <a:buClr>
          <a:schemeClr val="accent3"/>
        </a:buClr>
        <a:buSzPct val="7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indent="-228600" algn="l" rtl="0" eaLnBrk="1" latinLnBrk="0" hangingPunct="1">
        <a:spcBef>
          <a:spcPts val="400"/>
        </a:spcBef>
        <a:buClr>
          <a:schemeClr val="accent4"/>
        </a:buClr>
        <a:buSzPct val="6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103120" indent="-228600" algn="l" rtl="0" eaLnBrk="1" latinLnBrk="0" hangingPunct="1">
        <a:spcBef>
          <a:spcPct val="20000"/>
        </a:spcBef>
        <a:buClr>
          <a:schemeClr val="accent1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2377440" indent="-228600" algn="l" rtl="0" eaLnBrk="1" latinLnBrk="0" hangingPunct="1">
        <a:spcBef>
          <a:spcPct val="20000"/>
        </a:spcBef>
        <a:buClr>
          <a:schemeClr val="accent2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651760" indent="-228600" algn="l" rtl="0" eaLnBrk="1" latinLnBrk="0" hangingPunct="1">
        <a:spcBef>
          <a:spcPct val="20000"/>
        </a:spcBef>
        <a:buClr>
          <a:schemeClr val="accent3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926080" indent="-228600" algn="l" rtl="0" eaLnBrk="1" latinLnBrk="0" hangingPunct="1">
        <a:spcBef>
          <a:spcPct val="20000"/>
        </a:spcBef>
        <a:buClr>
          <a:schemeClr val="accent4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6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Татар </a:t>
            </a:r>
            <a:r>
              <a:rPr lang="ru-RU" dirty="0" err="1" smtClean="0"/>
              <a:t>халык</a:t>
            </a:r>
            <a:r>
              <a:rPr lang="ru-RU" dirty="0" smtClean="0"/>
              <a:t> </a:t>
            </a:r>
            <a:r>
              <a:rPr lang="ru-RU" dirty="0" err="1" smtClean="0"/>
              <a:t>ашлары</a:t>
            </a:r>
            <a:endParaRPr lang="ru-RU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627784" y="1916832"/>
            <a:ext cx="3594695" cy="359469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err="1" smtClean="0"/>
              <a:t>Кыстыбый-Кыстыбый</a:t>
            </a:r>
            <a:endParaRPr lang="ru-RU" dirty="0"/>
          </a:p>
        </p:txBody>
      </p:sp>
      <p:pic>
        <p:nvPicPr>
          <p:cNvPr id="2050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 cstate="print"/>
          <a:stretch>
            <a:fillRect/>
          </a:stretch>
        </p:blipFill>
        <p:spPr bwMode="auto">
          <a:xfrm>
            <a:off x="3679825" y="3133725"/>
            <a:ext cx="2019300" cy="1428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55576" y="2492896"/>
            <a:ext cx="2973709" cy="39604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err="1" smtClean="0"/>
              <a:t>Гөбәдия </a:t>
            </a:r>
            <a:r>
              <a:rPr lang="ru-RU" dirty="0" smtClean="0"/>
              <a:t>-</a:t>
            </a:r>
            <a:r>
              <a:rPr lang="ru-RU" dirty="0" err="1" smtClean="0"/>
              <a:t>Губадия</a:t>
            </a:r>
            <a:endParaRPr lang="ru-RU" dirty="0"/>
          </a:p>
        </p:txBody>
      </p:sp>
      <p:pic>
        <p:nvPicPr>
          <p:cNvPr id="3074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 cstate="print"/>
          <a:stretch>
            <a:fillRect/>
          </a:stretch>
        </p:blipFill>
        <p:spPr bwMode="auto">
          <a:xfrm>
            <a:off x="4208462" y="3133725"/>
            <a:ext cx="962025" cy="1428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547664" y="1916832"/>
            <a:ext cx="5682208" cy="37147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t-RU" dirty="0" smtClean="0"/>
              <a:t>Өчпочмак-Треугольник</a:t>
            </a:r>
            <a:endParaRPr lang="ru-RU" dirty="0"/>
          </a:p>
        </p:txBody>
      </p:sp>
      <p:pic>
        <p:nvPicPr>
          <p:cNvPr id="4098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403648" y="1628800"/>
            <a:ext cx="5263852" cy="394788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err="1" smtClean="0"/>
              <a:t>Бавырсак-Баурсак</a:t>
            </a:r>
            <a:endParaRPr lang="ru-RU" dirty="0"/>
          </a:p>
        </p:txBody>
      </p:sp>
      <p:pic>
        <p:nvPicPr>
          <p:cNvPr id="5122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051720" y="2132856"/>
            <a:ext cx="4768924" cy="357669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 </a:t>
            </a:r>
            <a:r>
              <a:rPr lang="ru-RU" dirty="0" err="1" smtClean="0"/>
              <a:t>Бәлеш-Балиш</a:t>
            </a:r>
            <a:endParaRPr lang="ru-RU" dirty="0"/>
          </a:p>
        </p:txBody>
      </p:sp>
      <p:pic>
        <p:nvPicPr>
          <p:cNvPr id="6146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 cstate="print"/>
          <a:stretch>
            <a:fillRect/>
          </a:stretch>
        </p:blipFill>
        <p:spPr bwMode="auto">
          <a:xfrm>
            <a:off x="3022600" y="2571750"/>
            <a:ext cx="3333750" cy="2552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t-RU" dirty="0" smtClean="0"/>
              <a:t>Пәрәмәч-перемяч</a:t>
            </a:r>
            <a:endParaRPr lang="ru-RU" dirty="0"/>
          </a:p>
        </p:txBody>
      </p:sp>
      <p:pic>
        <p:nvPicPr>
          <p:cNvPr id="7170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 cstate="print"/>
          <a:stretch>
            <a:fillRect/>
          </a:stretch>
        </p:blipFill>
        <p:spPr bwMode="auto">
          <a:xfrm>
            <a:off x="3022600" y="2514600"/>
            <a:ext cx="3333750" cy="2667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t-RU" dirty="0" smtClean="0"/>
              <a:t>Вак бәлеш-вак балиш</a:t>
            </a:r>
            <a:endParaRPr lang="ru-RU" dirty="0"/>
          </a:p>
        </p:txBody>
      </p:sp>
      <p:pic>
        <p:nvPicPr>
          <p:cNvPr id="8194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 cstate="print"/>
          <a:stretch>
            <a:fillRect/>
          </a:stretch>
        </p:blipFill>
        <p:spPr bwMode="auto">
          <a:xfrm>
            <a:off x="3022600" y="2657475"/>
            <a:ext cx="3333750" cy="2381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t-RU" dirty="0" smtClean="0"/>
              <a:t>Чәк-чәк   -  Чак-чак</a:t>
            </a:r>
            <a:endParaRPr lang="ru-RU" dirty="0"/>
          </a:p>
        </p:txBody>
      </p:sp>
      <p:pic>
        <p:nvPicPr>
          <p:cNvPr id="4" name="Picture 3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 cstate="print"/>
          <a:stretch>
            <a:fillRect/>
          </a:stretch>
        </p:blipFill>
        <p:spPr bwMode="auto">
          <a:xfrm>
            <a:off x="2981071" y="1600200"/>
            <a:ext cx="3416808" cy="449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tt-RU" dirty="0" smtClean="0"/>
              <a:t>“Таркалган сүз” уены</a:t>
            </a:r>
            <a:br>
              <a:rPr lang="tt-RU" dirty="0" smtClean="0"/>
            </a:br>
            <a:r>
              <a:rPr lang="tt-RU" sz="3600" dirty="0" smtClean="0"/>
              <a:t>хәрефләрдән сүзләр төзергә.</a:t>
            </a:r>
            <a:endParaRPr lang="ru-RU" sz="3600" dirty="0"/>
          </a:p>
        </p:txBody>
      </p:sp>
      <p:sp>
        <p:nvSpPr>
          <p:cNvPr id="3" name="Содержимое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tt-RU" dirty="0" smtClean="0"/>
              <a:t>Беләш</a:t>
            </a:r>
          </a:p>
          <a:p>
            <a:r>
              <a:rPr lang="tt-RU" dirty="0" smtClean="0"/>
              <a:t>Прәчәмә</a:t>
            </a:r>
          </a:p>
          <a:p>
            <a:r>
              <a:rPr lang="tt-RU" dirty="0" smtClean="0"/>
              <a:t>Кәч-кәч</a:t>
            </a:r>
          </a:p>
          <a:p>
            <a:r>
              <a:rPr lang="tt-RU" dirty="0" smtClean="0"/>
              <a:t>Пөчкамоч</a:t>
            </a:r>
          </a:p>
          <a:p>
            <a:r>
              <a:rPr lang="tt-RU" dirty="0" smtClean="0"/>
              <a:t>Быскытый</a:t>
            </a:r>
          </a:p>
          <a:p>
            <a:r>
              <a:rPr lang="tt-RU" dirty="0" smtClean="0"/>
              <a:t>бөгәяди</a:t>
            </a:r>
          </a:p>
          <a:p>
            <a:endParaRPr lang="tt-RU" dirty="0" smtClean="0"/>
          </a:p>
          <a:p>
            <a:endParaRPr lang="ru-RU" dirty="0"/>
          </a:p>
        </p:txBody>
      </p:sp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Обычная">
  <a:themeElements>
    <a:clrScheme name="Обычная">
      <a:dk1>
        <a:sysClr val="windowText" lastClr="000000"/>
      </a:dk1>
      <a:lt1>
        <a:sysClr val="window" lastClr="FFFFFF"/>
      </a:lt1>
      <a:dk2>
        <a:srgbClr val="775F55"/>
      </a:dk2>
      <a:lt2>
        <a:srgbClr val="EBDDC3"/>
      </a:lt2>
      <a:accent1>
        <a:srgbClr val="94B6D2"/>
      </a:accent1>
      <a:accent2>
        <a:srgbClr val="DD8047"/>
      </a:accent2>
      <a:accent3>
        <a:srgbClr val="A5AB81"/>
      </a:accent3>
      <a:accent4>
        <a:srgbClr val="D8B25C"/>
      </a:accent4>
      <a:accent5>
        <a:srgbClr val="7BA79D"/>
      </a:accent5>
      <a:accent6>
        <a:srgbClr val="968C8C"/>
      </a:accent6>
      <a:hlink>
        <a:srgbClr val="F7B615"/>
      </a:hlink>
      <a:folHlink>
        <a:srgbClr val="704404"/>
      </a:folHlink>
    </a:clrScheme>
    <a:fontScheme name="Обычная">
      <a:maj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Обычная">
      <a:fillStyleLst>
        <a:solidFill>
          <a:schemeClr val="phClr"/>
        </a:solidFill>
        <a:solidFill>
          <a:schemeClr val="phClr">
            <a:tint val="50000"/>
          </a:schemeClr>
        </a:solidFill>
        <a:solidFill>
          <a:schemeClr val="phClr"/>
        </a:solidFill>
      </a:fillStyleLst>
      <a:lnStyleLst>
        <a:ln w="100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47625" cap="flat" cmpd="dbl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  <a:scene3d>
            <a:camera prst="isometricTopDown" fov="0">
              <a:rot lat="0" lon="0" rev="0"/>
            </a:camera>
            <a:lightRig rig="balanced" dir="t">
              <a:rot lat="0" lon="0" rev="13800000"/>
            </a:lightRig>
          </a:scene3d>
          <a:sp3d extrusionH="12700" prstMaterial="plastic">
            <a:bevelT w="38100" h="25400" prst="softRound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  <a:blipFill>
          <a:blip xmlns:r="http://schemas.openxmlformats.org/officeDocument/2006/relationships" r:embed="rId2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Median</Template>
  <TotalTime>92</TotalTime>
  <Words>29</Words>
  <Application>Microsoft Office PowerPoint</Application>
  <PresentationFormat>Экран (4:3)</PresentationFormat>
  <Paragraphs>16</Paragraphs>
  <Slides>10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10</vt:i4>
      </vt:variant>
    </vt:vector>
  </HeadingPairs>
  <TitlesOfParts>
    <vt:vector size="11" baseType="lpstr">
      <vt:lpstr>Обычная</vt:lpstr>
      <vt:lpstr>Татар халык ашлары</vt:lpstr>
      <vt:lpstr>Кыстыбый-Кыстыбый</vt:lpstr>
      <vt:lpstr>Гөбәдия -Губадия</vt:lpstr>
      <vt:lpstr>Өчпочмак-Треугольник</vt:lpstr>
      <vt:lpstr>Бавырсак-Баурсак</vt:lpstr>
      <vt:lpstr> Бәлеш-Балиш</vt:lpstr>
      <vt:lpstr>Пәрәмәч-перемяч</vt:lpstr>
      <vt:lpstr>Вак бәлеш-вак балиш</vt:lpstr>
      <vt:lpstr>Чәк-чәк   -  Чак-чак</vt:lpstr>
      <vt:lpstr>“Таркалган сүз” уены хәрефләрдән сүзләр төзергә.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Илсур</dc:creator>
  <cp:lastModifiedBy>SD</cp:lastModifiedBy>
  <cp:revision>12</cp:revision>
  <dcterms:created xsi:type="dcterms:W3CDTF">2012-11-27T20:07:06Z</dcterms:created>
  <dcterms:modified xsi:type="dcterms:W3CDTF">2015-08-16T18:53:04Z</dcterms:modified>
</cp:coreProperties>
</file>